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60" r:id="rId6"/>
    <p:sldId id="26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Digestion of carbohydrate</a:t>
            </a:r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52600" y="2400300"/>
            <a:ext cx="5638800" cy="20574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/>
              <a:t>By 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/>
              <a:t>Ram Balak Mahto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/>
              <a:t>Guest faculty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/>
              <a:t>Zoology department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/>
              <a:t>V.S.J College </a:t>
            </a:r>
            <a:r>
              <a:rPr lang="en-US" sz="2000" kern="0" dirty="0" err="1" smtClean="0"/>
              <a:t>Rajnagar</a:t>
            </a:r>
            <a:r>
              <a:rPr lang="en-US" sz="2000" kern="0" dirty="0" smtClean="0"/>
              <a:t> Madhubani</a:t>
            </a:r>
            <a:endParaRPr lang="en-US" sz="2000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6857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Digestion of carbohydrate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6096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199" y="2971800"/>
            <a:ext cx="478140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90600"/>
            <a:ext cx="6781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010564" y="304800"/>
            <a:ext cx="5743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Level of glucose in the blood is maintained  </a:t>
            </a:r>
            <a:endParaRPr lang="en-IN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534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25193" y="152400"/>
            <a:ext cx="272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Digestion of protein</a:t>
            </a:r>
            <a:endParaRPr lang="en-IN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915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52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29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Digestion of carbohydrate</vt:lpstr>
      <vt:lpstr>Digestion of carbohydrate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 of carbohydrate</dc:title>
  <dc:creator>User</dc:creator>
  <cp:lastModifiedBy>User</cp:lastModifiedBy>
  <cp:revision>19</cp:revision>
  <dcterms:created xsi:type="dcterms:W3CDTF">2006-08-16T00:00:00Z</dcterms:created>
  <dcterms:modified xsi:type="dcterms:W3CDTF">2020-03-25T08:02:23Z</dcterms:modified>
</cp:coreProperties>
</file>